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3c476bb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74f1e0e7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33e499ac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652505d1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61a11037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108e638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152fbcf4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711e4209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798196e3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2ad94f67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20ec092b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684df6ef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7429c678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568efa68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44d9ee3d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3fa80a1b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312f9343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2a6d2cef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65a114ab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32541aad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2fa36dab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12750dfc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42e924db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a6d62a52bdc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49e2ab1c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a6d404fe12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January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$1,169,699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$32,194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$32,034,233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$1,169,699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135.27%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($497,175)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$1,169,699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135.27%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($497,175)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5,462,656.3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32,775,938.0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30,695.0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184,170.0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118,381.1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2,130,860.0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10364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979,260.8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35,253,387.0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249,405.1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15,712,522.0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365,269.1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43,101,759.0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$31,735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$13,854 - $51,350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$31,735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($4,512,000)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$31,735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($4,512,000)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04566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31,734.7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95,204.0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7,890.0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15,780.0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378,877.1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12,881,821.0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364391"/>
                <a:gridCol w="951906"/>
                <a:gridCol w="1184649"/>
                <a:gridCol w="1596314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BUFORD, JAMES H &amp; SUSAN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13,854.0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 MONTE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5622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GREGORY, PETER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51,350.0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$42,478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$42,478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54.07%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($27,571)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$42,478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54.07%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($27,571)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21,124.0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42,248.0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46,037.0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552,444.0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86,067.5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688,540.0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215,724.8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1,294,349.0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34,126.6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1,569,825.0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90175"/>
                <a:gridCol w="967459"/>
                <a:gridCol w="1184649"/>
                <a:gridCol w="184488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RUDLOFF, MARY ANNE    TRSTE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18,297.0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6115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JACOBS, MARK I &amp; CHANAYA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6229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BURTON, KENNETH W &amp; PATRICIA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6101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17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KURTZ, PAUL B &amp; KATHERINE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6,300.0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6178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LUTJENS, JEFFREY 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THOMPSON, GREGG MICHAEL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ONE WORLD USA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COLETTE EDSON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5,447.0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6108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15,248.0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WEIS, KIRSTEN &amp; RAVI CHOPRA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6112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SAMUELS, DAVID &amp; VICTORIA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MENDICINO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ONE WORLD USA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$101,310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$4,000 - $590,847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$101,310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1166.37%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($8,000)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$101,310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1166.37%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($8,000)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117,527.8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705,167.0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26,547.8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238,930.0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521,017.5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1,042,035.0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75,211.1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3,008,442.0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443246"/>
                <a:gridCol w="1005931"/>
                <a:gridCol w="1184649"/>
                <a:gridCol w="1596314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PURNELL, JOANIE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6015 HORTON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DIVINE MASTER LANDLORD COMMER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590,847.0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OLIVER, LINDA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5716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CARADINE, LAVELL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DENT, VAUGHN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8,520.0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5598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WILLIAMS, JOSEPH &amp; ANN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5853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January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$4,475 - $4,475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($85,825)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($85,825)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26872"/>
                <a:gridCol w="602520"/>
                <a:gridCol w="726872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27,702.2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554,044.0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98769"/>
                <a:gridCol w="602520"/>
                <a:gridCol w="1076463"/>
              </a:tblGrid>
              <a:tr h="378782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78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1,169,698.9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35,090,968.0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31,734.7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95,204.0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142,122.9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3,268,827.0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54,866.7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164,600.0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42,478.0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594,692.0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101,309.6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709,167.0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98769"/>
                <a:gridCol w="602520"/>
                <a:gridCol w="1154158"/>
              </a:tblGrid>
              <a:tr h="378782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78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25,197.6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579,544.0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433,491.6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94,067,668.0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358,266.7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12,897,601.0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3,904,529.0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331,884,968.0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32,724.9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556,323.0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59,211.9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3,552,714.0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35,219.1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316,972.0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20,554.5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82,218.0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84,106.0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4,289,407.0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January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$54,867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$8,600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$6,000 -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2094.67%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($2,500)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2094.67%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79,300.0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158,600.0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37,880.2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530,323.0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372303"/>
                <a:gridCol w="1005931"/>
                <a:gridCol w="1184649"/>
                <a:gridCol w="1697337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TAYLOR, GERRY &amp; ROBYN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4721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THOMAS, BRENDA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4734 LEWIS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4458 WEST BELLE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January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$142,123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$1,200 - $863,907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January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($102,500)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($102,500)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January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January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$142,123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January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January 2020 ($60,682)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$142,123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($60,682)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45,292.8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181,171.0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358,501.0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1,075,503.0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125,759.6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2,012,153.0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154158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87,957.1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1,495,271.0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568,655.2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5,686,552.0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5,696,439.4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324,697,045.0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2021-02-24T12:53:50Z</dcterms:modified>
  <cp:category/>
</cp:coreProperties>
</file>